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22" d="100"/>
          <a:sy n="122" d="100"/>
        </p:scale>
        <p:origin x="-20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64D0-02BA-AE42-8DDF-30E99800E9F8}" type="datetimeFigureOut">
              <a:rPr lang="en-US" smtClean="0"/>
              <a:pPr/>
              <a:t>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7852-EEB6-C844-A5DD-FF6F803E7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78821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64D0-02BA-AE42-8DDF-30E99800E9F8}" type="datetimeFigureOut">
              <a:rPr lang="en-US" smtClean="0"/>
              <a:pPr/>
              <a:t>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7852-EEB6-C844-A5DD-FF6F803E7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39753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64D0-02BA-AE42-8DDF-30E99800E9F8}" type="datetimeFigureOut">
              <a:rPr lang="en-US" smtClean="0"/>
              <a:pPr/>
              <a:t>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7852-EEB6-C844-A5DD-FF6F803E7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21738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64D0-02BA-AE42-8DDF-30E99800E9F8}" type="datetimeFigureOut">
              <a:rPr lang="en-US" smtClean="0"/>
              <a:pPr/>
              <a:t>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7852-EEB6-C844-A5DD-FF6F803E7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5498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64D0-02BA-AE42-8DDF-30E99800E9F8}" type="datetimeFigureOut">
              <a:rPr lang="en-US" smtClean="0"/>
              <a:pPr/>
              <a:t>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7852-EEB6-C844-A5DD-FF6F803E7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72032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64D0-02BA-AE42-8DDF-30E99800E9F8}" type="datetimeFigureOut">
              <a:rPr lang="en-US" smtClean="0"/>
              <a:pPr/>
              <a:t>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7852-EEB6-C844-A5DD-FF6F803E7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45504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64D0-02BA-AE42-8DDF-30E99800E9F8}" type="datetimeFigureOut">
              <a:rPr lang="en-US" smtClean="0"/>
              <a:pPr/>
              <a:t>2/20/12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7852-EEB6-C844-A5DD-FF6F803E7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2570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64D0-02BA-AE42-8DDF-30E99800E9F8}" type="datetimeFigureOut">
              <a:rPr lang="en-US" smtClean="0"/>
              <a:pPr/>
              <a:t>2/20/12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7852-EEB6-C844-A5DD-FF6F803E7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1809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64D0-02BA-AE42-8DDF-30E99800E9F8}" type="datetimeFigureOut">
              <a:rPr lang="en-US" smtClean="0"/>
              <a:pPr/>
              <a:t>2/20/12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7852-EEB6-C844-A5DD-FF6F803E7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44037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64D0-02BA-AE42-8DDF-30E99800E9F8}" type="datetimeFigureOut">
              <a:rPr lang="en-US" smtClean="0"/>
              <a:pPr/>
              <a:t>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7852-EEB6-C844-A5DD-FF6F803E7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40700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C64D0-02BA-AE42-8DDF-30E99800E9F8}" type="datetimeFigureOut">
              <a:rPr lang="en-US" smtClean="0"/>
              <a:pPr/>
              <a:t>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A7852-EEB6-C844-A5DD-FF6F803E7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20773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C64D0-02BA-AE42-8DDF-30E99800E9F8}" type="datetimeFigureOut">
              <a:rPr lang="en-US" smtClean="0"/>
              <a:pPr/>
              <a:t>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A7852-EEB6-C844-A5DD-FF6F803E78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2088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sblackhistory.com/quiltcodes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495" y="1919561"/>
            <a:ext cx="7772400" cy="1470025"/>
          </a:xfrm>
        </p:spPr>
        <p:txBody>
          <a:bodyPr/>
          <a:lstStyle/>
          <a:p>
            <a:r>
              <a:rPr lang="en-US" dirty="0" smtClean="0"/>
              <a:t>Transformations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0296" y="3389586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Investigating </a:t>
            </a:r>
            <a:r>
              <a:rPr lang="en-US" dirty="0" smtClean="0"/>
              <a:t>the Quilt Codes of the Underground Railroad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980" y="314676"/>
            <a:ext cx="1791858" cy="18157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8838" y="314675"/>
            <a:ext cx="1791858" cy="18157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0695" y="314675"/>
            <a:ext cx="1891405" cy="18157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82100" y="314676"/>
            <a:ext cx="1791116" cy="18149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9380" y="4713678"/>
            <a:ext cx="1791858" cy="181574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1238" y="4713677"/>
            <a:ext cx="1791858" cy="18157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3095" y="4713677"/>
            <a:ext cx="1891405" cy="181574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34500" y="4713678"/>
            <a:ext cx="1791116" cy="1814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1502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_Cr7NOqvKZp4/TL-t4PRlihI/AAAAAAAAABE/FAoLK_BbzeA/s1600/1cla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39832" y="1436666"/>
            <a:ext cx="3969347" cy="5056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44482" y="1655289"/>
            <a:ext cx="371105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As </a:t>
            </a:r>
            <a:r>
              <a:rPr lang="en-US" sz="2000" dirty="0" smtClean="0"/>
              <a:t>a seamstress in the Big House, Clara dreams of a reunion with her Momma, who lives on another plantation--and even of running away to freedom. Then she overhears two slaves talking about the Underground Railroad. In a flash of inspiration, Clara sees how she can use the cloth in her scrap bag to make a map of the land--a freedom quilt--that no master will ever </a:t>
            </a:r>
            <a:r>
              <a:rPr lang="en-US" sz="2000" dirty="0" smtClean="0"/>
              <a:t>suspect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44482" y="656896"/>
            <a:ext cx="735594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Read: Sweet Clara and The Freedom Quilt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7557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</a:t>
            </a:r>
            <a:r>
              <a:rPr lang="en-US" dirty="0"/>
              <a:t>a</a:t>
            </a:r>
            <a:r>
              <a:rPr lang="en-US" dirty="0" smtClean="0"/>
              <a:t> Quilt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hlinkClick r:id="rId2"/>
              </a:rPr>
              <a:t>http://www.osblackhistory.com/quiltcodes.php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 GSP to construct the Quilt Code</a:t>
            </a:r>
          </a:p>
          <a:p>
            <a:r>
              <a:rPr lang="en-US" dirty="0" smtClean="0"/>
              <a:t>Be sure your Quilt Square is Constructed</a:t>
            </a:r>
          </a:p>
          <a:p>
            <a:pPr lvl="1"/>
            <a:r>
              <a:rPr lang="en-US" dirty="0" smtClean="0"/>
              <a:t>Maintains the properties</a:t>
            </a:r>
          </a:p>
          <a:p>
            <a:pPr lvl="1"/>
            <a:r>
              <a:rPr lang="en-US" dirty="0" smtClean="0"/>
              <a:t>Keeps the symmetry</a:t>
            </a:r>
          </a:p>
          <a:p>
            <a:r>
              <a:rPr lang="en-US" dirty="0" smtClean="0"/>
              <a:t>What transformations do you see that formed this symmetry?</a:t>
            </a:r>
          </a:p>
          <a:p>
            <a:pPr lvl="1"/>
            <a:r>
              <a:rPr lang="en-US" dirty="0" smtClean="0"/>
              <a:t>Mirror lines?</a:t>
            </a:r>
          </a:p>
          <a:p>
            <a:pPr lvl="1"/>
            <a:r>
              <a:rPr lang="en-US" dirty="0" smtClean="0"/>
              <a:t>Angles of Rotation?</a:t>
            </a:r>
          </a:p>
          <a:p>
            <a:pPr lvl="1"/>
            <a:r>
              <a:rPr lang="en-US" dirty="0" smtClean="0"/>
              <a:t>Centers of rotation?</a:t>
            </a:r>
          </a:p>
          <a:p>
            <a:pPr lvl="1"/>
            <a:r>
              <a:rPr lang="en-US" dirty="0" smtClean="0"/>
              <a:t>Vectors of Translation?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6858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1252</TotalTime>
  <Words>156</Words>
  <Application>Microsoft Macintosh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Transformations  </vt:lpstr>
      <vt:lpstr>Slide 2</vt:lpstr>
      <vt:lpstr>Choose a Quilt codes</vt:lpstr>
    </vt:vector>
  </TitlesOfParts>
  <Company>Georgia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are transformations related to Symmetry?  </dc:title>
  <dc:creator>Georgia College</dc:creator>
  <cp:lastModifiedBy>Jwilson</cp:lastModifiedBy>
  <cp:revision>9</cp:revision>
  <dcterms:created xsi:type="dcterms:W3CDTF">2012-02-20T23:34:30Z</dcterms:created>
  <dcterms:modified xsi:type="dcterms:W3CDTF">2012-02-20T23:41:44Z</dcterms:modified>
</cp:coreProperties>
</file>